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43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505510C-4B46-4FEF-AFC8-9BD6EBBF020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2C595EE-3E17-403F-B929-CF50FB93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5858A-0742-4D37-8F91-CFA59F95B2A0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3A5F-6A32-4451-AED4-8611944A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5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4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3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5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4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8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5E7B05-7E61-4C34-A757-0093FF30E2B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981285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Ag &amp; Energy: </a:t>
            </a:r>
            <a:r>
              <a:rPr lang="en-US" sz="4400" b="1" dirty="0" smtClean="0">
                <a:latin typeface="Century Gothic" panose="020B0502020202020204" pitchFamily="34" charset="0"/>
              </a:rPr>
              <a:t>Conservation through Infrastructure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96890"/>
            <a:ext cx="9144000" cy="56110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Lesson </a:t>
            </a:r>
            <a:r>
              <a:rPr lang="en-US" dirty="0" smtClean="0">
                <a:latin typeface="Century Gothic" panose="020B0502020202020204" pitchFamily="34" charset="0"/>
              </a:rPr>
              <a:t>2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2" y="317111"/>
            <a:ext cx="9601196" cy="1303867"/>
          </a:xfrm>
        </p:spPr>
        <p:txBody>
          <a:bodyPr/>
          <a:lstStyle/>
          <a:p>
            <a:r>
              <a:rPr lang="en-US" dirty="0" smtClean="0"/>
              <a:t>Conservation       Efficiency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2" y="2296391"/>
            <a:ext cx="9781307" cy="290945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849585" y="1381991"/>
            <a:ext cx="5735782" cy="5476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3230" y="1378526"/>
            <a:ext cx="5735782" cy="54760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9678" y="1898626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Drip irrigation systems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952010" y="1470554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Reduced tillage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89909" y="2424191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Turn lights off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19747" y="2967796"/>
            <a:ext cx="225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Unplug unused appliances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67347" y="3538507"/>
            <a:ext cx="240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Set thermostat appropriately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82486" y="4116530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Carpool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001985" y="4701126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Lower water heater temp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40981" y="5175756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Retrofit buildings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8567" y="5781538"/>
            <a:ext cx="2235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Install motion sensor lighting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132120" y="6394602"/>
            <a:ext cx="19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Variable Speed Drive Motors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15550" y="1548849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Equipment maintenance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181856" y="2055942"/>
            <a:ext cx="2867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Install high-efficiency motors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502236" y="2916742"/>
            <a:ext cx="306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Spray herbicide while planting seeds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618268" y="4027848"/>
            <a:ext cx="3364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Maintain furnace and air conditioners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139550" y="4802046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and seal ductwork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976763" y="5245854"/>
            <a:ext cx="19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Power-vented or condensing heaters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81855" y="5935426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In-floor heath systems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193723" y="2578079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Grass-fed livestock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21933" y="3154861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Energy Star appliances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862961" y="3497207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Optimize sunlight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31930" y="3923381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natural cooling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750389" y="4319920"/>
            <a:ext cx="2097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Set refrigerator temps at 40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84644" y="4737083"/>
            <a:ext cx="2661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Improve building insulation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039598" y="5201855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Fluorescent lighting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524514" y="5675984"/>
            <a:ext cx="19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natural light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0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1050</TotalTime>
  <Words>89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Garamond</vt:lpstr>
      <vt:lpstr>Organic</vt:lpstr>
      <vt:lpstr>Ag &amp; Energy: Conservation through Infrastructure</vt:lpstr>
      <vt:lpstr>Conservation       Efficiency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Iowans with a focus on youth regarding  the breadth and global significance of agriculture.</dc:title>
  <dc:creator>Will Fett</dc:creator>
  <cp:lastModifiedBy>Will Fett</cp:lastModifiedBy>
  <cp:revision>43</cp:revision>
  <cp:lastPrinted>2015-02-23T11:22:58Z</cp:lastPrinted>
  <dcterms:created xsi:type="dcterms:W3CDTF">2015-02-17T22:12:25Z</dcterms:created>
  <dcterms:modified xsi:type="dcterms:W3CDTF">2015-11-18T22:23:15Z</dcterms:modified>
</cp:coreProperties>
</file>